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00816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5118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一、写出下列单词的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形式。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2.dance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4.read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5.play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6.listen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7.draw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8.climb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9.swim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681889" y="2077730"/>
            <a:ext cx="185018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singing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977061" y="2077730"/>
            <a:ext cx="19864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dancing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785373" y="2113213"/>
            <a:ext cx="157607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doing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681889" y="2644134"/>
            <a:ext cx="19341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reading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786185" y="2654535"/>
            <a:ext cx="189507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playing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169594" y="2670923"/>
            <a:ext cx="16658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listening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787912" y="3266408"/>
            <a:ext cx="205537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drawing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927308" y="3231340"/>
            <a:ext cx="212269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climbing</a:t>
            </a:r>
            <a:r>
              <a:rPr lang="zh-CN" altLang="en-US"/>
              <a:t>　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043761" y="3260951"/>
            <a:ext cx="20874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swimming 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grandparents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live______a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farm.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C.under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)2.He ______likes reading stories.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C.also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hobby is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A.playing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football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B.play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football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C.plays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2485" y="1295871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2485" y="250364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368537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61950" y="709975"/>
            <a:ext cx="10807700" cy="5410712"/>
            <a:chOff x="361950" y="709975"/>
            <a:chExt cx="10807700" cy="5410712"/>
          </a:xfrm>
        </p:grpSpPr>
        <p:pic>
          <p:nvPicPr>
            <p:cNvPr id="7" name="21CRG06.eps" descr="id:214748840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176885" y="2520007"/>
              <a:ext cx="1613466" cy="1987621"/>
            </a:xfrm>
            <a:prstGeom prst="rect">
              <a:avLst/>
            </a:prstGeom>
          </p:spPr>
        </p:pic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709975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三、根据图片提示完成对话。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1.—What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Mary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likes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.—What is her hobby?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—She likes __________________________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.—What is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Tom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hobby?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likes __________________________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2996122" y="1908751"/>
            <a:ext cx="334097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listening to </a:t>
            </a:r>
            <a:r>
              <a:rPr lang="en-US" altLang="zh-CN" dirty="0" smtClean="0">
                <a:ea typeface="宋体" panose="02010600030101010101" pitchFamily="2" charset="-122"/>
              </a:rPr>
              <a:t>music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133178" y="3663255"/>
            <a:ext cx="306686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playing the </a:t>
            </a:r>
            <a:r>
              <a:rPr lang="en-US" altLang="zh-CN" i="1" dirty="0" err="1" smtClean="0">
                <a:ea typeface="宋体" panose="02010600030101010101" pitchFamily="2" charset="-122"/>
              </a:rPr>
              <a:t>pipa</a:t>
            </a:r>
            <a:r>
              <a:rPr lang="en-US" altLang="zh-CN" i="1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133178" y="5417759"/>
            <a:ext cx="25406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watching </a:t>
            </a:r>
            <a:r>
              <a:rPr lang="en-US" altLang="zh-CN" dirty="0" smtClean="0">
                <a:ea typeface="宋体" panose="02010600030101010101" pitchFamily="2" charset="-122"/>
              </a:rPr>
              <a:t>TV </a:t>
            </a:r>
            <a:endParaRPr lang="zh-CN" altLang="en-US" dirty="0"/>
          </a:p>
        </p:txBody>
      </p:sp>
      <p:pic>
        <p:nvPicPr>
          <p:cNvPr id="15" name="NE6KRG64.eps" descr="id:21474883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139281" y="1047301"/>
            <a:ext cx="1862160" cy="1427762"/>
          </a:xfrm>
          <a:prstGeom prst="rect">
            <a:avLst/>
          </a:prstGeom>
        </p:spPr>
      </p:pic>
      <p:pic>
        <p:nvPicPr>
          <p:cNvPr id="16" name="NE6KRG66.eps" descr="id:21474883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37301" y="4608238"/>
            <a:ext cx="2026468" cy="155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86</TotalTime>
  <Words>75</Words>
  <Application>Microsoft Office PowerPoint</Application>
  <PresentationFormat>自定义</PresentationFormat>
  <Paragraphs>48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2025-09-02T07:50:27Z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